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61" r:id="rId4"/>
    <p:sldId id="264" r:id="rId5"/>
    <p:sldId id="265" r:id="rId6"/>
    <p:sldId id="266" r:id="rId7"/>
    <p:sldId id="267" r:id="rId8"/>
    <p:sldId id="268" r:id="rId9"/>
    <p:sldId id="263"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D45"/>
    <a:srgbClr val="B0C6C2"/>
    <a:srgbClr val="E9E6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10" d="100"/>
          <a:sy n="110" d="100"/>
        </p:scale>
        <p:origin x="811" y="6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800479" y="2395570"/>
            <a:ext cx="1556465" cy="163553"/>
          </a:xfrm>
        </p:spPr>
        <p:txBody>
          <a:bodyPr>
            <a:normAutofit/>
          </a:bodyPr>
          <a:lstStyle>
            <a:lvl1pPr>
              <a:defRPr sz="10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800479" y="2395570"/>
            <a:ext cx="1556465" cy="163553"/>
          </a:xfrm>
        </p:spPr>
        <p:txBody>
          <a:bodyPr>
            <a:normAutofit/>
          </a:bodyPr>
          <a:lstStyle>
            <a:lvl1pPr>
              <a:defRPr sz="1000"/>
            </a:lvl1pPr>
          </a:lstStyle>
          <a:p>
            <a:pPr lvl="0"/>
            <a:r>
              <a:rPr lang="en-US" dirty="0" smtClean="0"/>
              <a:t>Add Your Subtitle</a:t>
            </a:r>
            <a:endParaRPr lang="en-US" dirty="0"/>
          </a:p>
        </p:txBody>
      </p:sp>
      <p:sp>
        <p:nvSpPr>
          <p:cNvPr id="5" name="Title 1"/>
          <p:cNvSpPr>
            <a:spLocks noGrp="1"/>
          </p:cNvSpPr>
          <p:nvPr>
            <p:ph type="title" hasCustomPrompt="1"/>
          </p:nvPr>
        </p:nvSpPr>
        <p:spPr>
          <a:xfrm>
            <a:off x="2329346" y="1962634"/>
            <a:ext cx="4547492" cy="307865"/>
          </a:xfrm>
        </p:spPr>
        <p:txBody>
          <a:bodyPr>
            <a:noAutofit/>
          </a:bodyPr>
          <a:lstStyle>
            <a:lvl1pPr>
              <a:defRPr sz="2800"/>
            </a:lvl1p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355968"/>
            <a:ext cx="8211824" cy="37424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355968"/>
            <a:ext cx="8211824" cy="37424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355968"/>
            <a:ext cx="8211824" cy="3742477"/>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2855825" y="4358204"/>
            <a:ext cx="3407749" cy="358429"/>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2/14/2019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E9E6E8"/>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303D45"/>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303D45"/>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303D45"/>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303D45"/>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303D45"/>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770909" y="2679588"/>
            <a:ext cx="3595255" cy="264503"/>
          </a:xfrm>
        </p:spPr>
        <p:txBody>
          <a:bodyPr>
            <a:noAutofit/>
          </a:bodyPr>
          <a:lstStyle/>
          <a:p>
            <a:r>
              <a:rPr lang="en-US" sz="3600" b="1" dirty="0" smtClean="0">
                <a:ln>
                  <a:solidFill>
                    <a:schemeClr val="bg2"/>
                  </a:solidFill>
                </a:ln>
                <a:solidFill>
                  <a:schemeClr val="tx1"/>
                </a:solidFill>
                <a:effectLst>
                  <a:outerShdw blurRad="38100" dist="38100" dir="2700000" algn="tl">
                    <a:srgbClr val="000000">
                      <a:alpha val="43137"/>
                    </a:srgbClr>
                  </a:outerShdw>
                </a:effectLst>
              </a:rPr>
              <a:t>Matthew 18:10</a:t>
            </a:r>
            <a:endParaRPr lang="en-US" sz="3600" b="1" dirty="0">
              <a:ln>
                <a:solidFill>
                  <a:schemeClr val="bg2"/>
                </a:solidFill>
              </a:ln>
              <a:solidFill>
                <a:schemeClr val="tx1"/>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2329346" y="1801091"/>
            <a:ext cx="4547492" cy="623453"/>
          </a:xfrm>
        </p:spPr>
        <p:txBody>
          <a:bodyPr/>
          <a:lstStyle/>
          <a:p>
            <a:r>
              <a:rPr lang="en-US" sz="4400" b="1" dirty="0" smtClean="0">
                <a:ln>
                  <a:solidFill>
                    <a:schemeClr val="bg2"/>
                  </a:solidFill>
                </a:ln>
                <a:effectLst>
                  <a:outerShdw blurRad="38100" dist="38100" dir="2700000" algn="tl">
                    <a:srgbClr val="000000">
                      <a:alpha val="43137"/>
                    </a:srgbClr>
                  </a:outerShdw>
                </a:effectLst>
              </a:rPr>
              <a:t>The Face of God</a:t>
            </a:r>
            <a:endParaRPr lang="en-US" sz="4400" b="1" dirty="0">
              <a:ln>
                <a:solidFill>
                  <a:schemeClr val="bg2"/>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38567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rmAutofit/>
          </a:bodyPr>
          <a:lstStyle/>
          <a:p>
            <a:r>
              <a:rPr lang="en-US" sz="4000" b="1" dirty="0" smtClean="0">
                <a:effectLst>
                  <a:outerShdw blurRad="38100" dist="38100" dir="2700000" algn="tl">
                    <a:srgbClr val="000000">
                      <a:alpha val="43137"/>
                    </a:srgbClr>
                  </a:outerShdw>
                </a:effectLst>
              </a:rPr>
              <a:t>“See </a:t>
            </a:r>
            <a:r>
              <a:rPr lang="en-US" sz="4000" b="1" dirty="0">
                <a:effectLst>
                  <a:outerShdw blurRad="38100" dist="38100" dir="2700000" algn="tl">
                    <a:srgbClr val="000000">
                      <a:alpha val="43137"/>
                    </a:srgbClr>
                  </a:outerShdw>
                </a:effectLst>
              </a:rPr>
              <a:t>that you do not despise one of these little ones, for I say to you that their angels in heaven continually see the face of My Father who is in heaven</a:t>
            </a:r>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sp>
        <p:nvSpPr>
          <p:cNvPr id="4" name="Text Placeholder 3"/>
          <p:cNvSpPr>
            <a:spLocks noGrp="1"/>
          </p:cNvSpPr>
          <p:nvPr>
            <p:ph type="body" sz="quarter" idx="14"/>
          </p:nvPr>
        </p:nvSpPr>
        <p:spPr/>
        <p:txBody>
          <a:bodyPr>
            <a:normAutofit/>
          </a:bodyPr>
          <a:lstStyle/>
          <a:p>
            <a:r>
              <a:rPr lang="en-US" sz="3200" b="1" dirty="0" smtClean="0">
                <a:ln>
                  <a:solidFill>
                    <a:schemeClr val="bg2"/>
                  </a:solidFill>
                </a:ln>
                <a:effectLst>
                  <a:outerShdw blurRad="38100" dist="38100" dir="2700000" algn="tl">
                    <a:srgbClr val="000000">
                      <a:alpha val="43137"/>
                    </a:srgbClr>
                  </a:outerShdw>
                </a:effectLst>
              </a:rPr>
              <a:t>Matthew 18:10</a:t>
            </a:r>
            <a:endParaRPr lang="en-US" sz="3200" b="1" dirty="0">
              <a:ln>
                <a:solidFill>
                  <a:schemeClr val="bg2"/>
                </a:solidFill>
              </a:ln>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72539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92500" lnSpcReduction="20000"/>
          </a:bodyPr>
          <a:lstStyle/>
          <a:p>
            <a:pPr algn="l"/>
            <a:r>
              <a:rPr lang="en-US" b="1" dirty="0" smtClean="0">
                <a:ln>
                  <a:solidFill>
                    <a:schemeClr val="bg2"/>
                  </a:solidFill>
                </a:ln>
                <a:effectLst>
                  <a:outerShdw blurRad="38100" dist="38100" dir="2700000" algn="tl">
                    <a:srgbClr val="000000">
                      <a:alpha val="43137"/>
                    </a:srgbClr>
                  </a:outerShdw>
                </a:effectLst>
              </a:rPr>
              <a:t>13 Cain </a:t>
            </a:r>
            <a:r>
              <a:rPr lang="en-US" b="1" dirty="0">
                <a:ln>
                  <a:solidFill>
                    <a:schemeClr val="bg2"/>
                  </a:solidFill>
                </a:ln>
                <a:effectLst>
                  <a:outerShdw blurRad="38100" dist="38100" dir="2700000" algn="tl">
                    <a:srgbClr val="000000">
                      <a:alpha val="43137"/>
                    </a:srgbClr>
                  </a:outerShdw>
                </a:effectLst>
              </a:rPr>
              <a:t>said to the LORD, “My punishment is too great to </a:t>
            </a:r>
            <a:r>
              <a:rPr lang="en-US" b="1" dirty="0" smtClean="0">
                <a:ln>
                  <a:solidFill>
                    <a:schemeClr val="bg2"/>
                  </a:solidFill>
                </a:ln>
                <a:effectLst>
                  <a:outerShdw blurRad="38100" dist="38100" dir="2700000" algn="tl">
                    <a:srgbClr val="000000">
                      <a:alpha val="43137"/>
                    </a:srgbClr>
                  </a:outerShdw>
                </a:effectLst>
              </a:rPr>
              <a:t>bear!</a:t>
            </a:r>
          </a:p>
          <a:p>
            <a:pPr algn="l"/>
            <a:r>
              <a:rPr lang="en-US" b="1" dirty="0" smtClean="0">
                <a:ln>
                  <a:solidFill>
                    <a:schemeClr val="bg2"/>
                  </a:solidFill>
                </a:ln>
                <a:effectLst>
                  <a:outerShdw blurRad="38100" dist="38100" dir="2700000" algn="tl">
                    <a:srgbClr val="000000">
                      <a:alpha val="43137"/>
                    </a:srgbClr>
                  </a:outerShdw>
                </a:effectLst>
              </a:rPr>
              <a:t>14 </a:t>
            </a:r>
            <a:r>
              <a:rPr lang="en-US" b="1" dirty="0">
                <a:ln>
                  <a:solidFill>
                    <a:schemeClr val="bg2"/>
                  </a:solidFill>
                </a:ln>
                <a:effectLst>
                  <a:outerShdw blurRad="38100" dist="38100" dir="2700000" algn="tl">
                    <a:srgbClr val="000000">
                      <a:alpha val="43137"/>
                    </a:srgbClr>
                  </a:outerShdw>
                </a:effectLst>
              </a:rPr>
              <a:t>Behold, You have driven me this day from the face of the ground; and from Your face I will be hidden, and I will be a vagrant and a wanderer on the earth, and whoever finds me will kill me</a:t>
            </a:r>
            <a:r>
              <a:rPr lang="en-US" b="1" dirty="0" smtClean="0">
                <a:ln>
                  <a:solidFill>
                    <a:schemeClr val="bg2"/>
                  </a:solidFill>
                </a:ln>
                <a:effectLst>
                  <a:outerShdw blurRad="38100" dist="38100" dir="2700000" algn="tl">
                    <a:srgbClr val="000000">
                      <a:alpha val="43137"/>
                    </a:srgbClr>
                  </a:outerShdw>
                </a:effectLst>
              </a:rPr>
              <a:t>.”     </a:t>
            </a:r>
          </a:p>
          <a:p>
            <a:pPr algn="l"/>
            <a:endParaRPr lang="en-US" b="1" i="1" dirty="0">
              <a:ln>
                <a:solidFill>
                  <a:schemeClr val="bg2"/>
                </a:solidFill>
              </a:ln>
              <a:effectLst>
                <a:outerShdw blurRad="38100" dist="38100" dir="2700000" algn="tl">
                  <a:srgbClr val="000000">
                    <a:alpha val="43137"/>
                  </a:srgbClr>
                </a:outerShdw>
              </a:effectLst>
            </a:endParaRPr>
          </a:p>
          <a:p>
            <a:pPr algn="l"/>
            <a:r>
              <a:rPr lang="en-US" b="1" i="1" dirty="0" smtClean="0">
                <a:ln>
                  <a:solidFill>
                    <a:schemeClr val="bg2"/>
                  </a:solidFill>
                </a:ln>
                <a:effectLst>
                  <a:outerShdw blurRad="38100" dist="38100" dir="2700000" algn="tl">
                    <a:srgbClr val="000000">
                      <a:alpha val="43137"/>
                    </a:srgbClr>
                  </a:outerShdw>
                </a:effectLst>
              </a:rPr>
              <a:t>Genesis 4:13-14</a:t>
            </a:r>
            <a:endParaRPr lang="en-US" b="1" i="1" dirty="0">
              <a:ln>
                <a:solidFill>
                  <a:schemeClr val="bg2"/>
                </a:solidFill>
              </a:ln>
              <a:effectLst>
                <a:outerShdw blurRad="38100" dist="38100" dir="2700000" algn="tl">
                  <a:srgbClr val="000000">
                    <a:alpha val="43137"/>
                  </a:srgbClr>
                </a:outerShdw>
              </a:effectLst>
            </a:endParaRPr>
          </a:p>
        </p:txBody>
      </p:sp>
      <p:sp>
        <p:nvSpPr>
          <p:cNvPr id="4" name="Title 3"/>
          <p:cNvSpPr>
            <a:spLocks noGrp="1"/>
          </p:cNvSpPr>
          <p:nvPr>
            <p:ph type="title"/>
          </p:nvPr>
        </p:nvSpPr>
        <p:spPr>
          <a:xfrm>
            <a:off x="2313709" y="4294910"/>
            <a:ext cx="4481946" cy="630382"/>
          </a:xfrm>
        </p:spPr>
        <p:txBody>
          <a:bodyPr>
            <a:noAutofit/>
          </a:bodyPr>
          <a:lstStyle/>
          <a:p>
            <a:r>
              <a:rPr lang="en-US" sz="3600" b="1" dirty="0">
                <a:effectLst>
                  <a:outerShdw blurRad="38100" dist="38100" dir="2700000" algn="tl">
                    <a:srgbClr val="000000">
                      <a:alpha val="43137"/>
                    </a:srgbClr>
                  </a:outerShdw>
                </a:effectLst>
              </a:rPr>
              <a:t>A</a:t>
            </a:r>
            <a:r>
              <a:rPr lang="en-US" sz="3600" b="1" dirty="0" smtClean="0">
                <a:effectLst>
                  <a:outerShdw blurRad="38100" dist="38100" dir="2700000" algn="tl">
                    <a:srgbClr val="000000">
                      <a:alpha val="43137"/>
                    </a:srgbClr>
                  </a:outerShdw>
                </a:effectLst>
              </a:rPr>
              <a:t> Hidden Face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5483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pPr algn="l"/>
            <a:r>
              <a:rPr lang="en-US" b="1" dirty="0">
                <a:ln>
                  <a:solidFill>
                    <a:schemeClr val="bg2"/>
                  </a:solidFill>
                </a:ln>
                <a:effectLst>
                  <a:outerShdw blurRad="38100" dist="38100" dir="2700000" algn="tl">
                    <a:srgbClr val="000000">
                      <a:alpha val="43137"/>
                    </a:srgbClr>
                  </a:outerShdw>
                </a:effectLst>
              </a:rPr>
              <a:t>But your iniquities have made a separation between you and your God,</a:t>
            </a:r>
          </a:p>
          <a:p>
            <a:pPr algn="l"/>
            <a:r>
              <a:rPr lang="en-US" b="1" dirty="0">
                <a:ln>
                  <a:solidFill>
                    <a:schemeClr val="bg2"/>
                  </a:solidFill>
                </a:ln>
                <a:effectLst>
                  <a:outerShdw blurRad="38100" dist="38100" dir="2700000" algn="tl">
                    <a:srgbClr val="000000">
                      <a:alpha val="43137"/>
                    </a:srgbClr>
                  </a:outerShdw>
                </a:effectLst>
              </a:rPr>
              <a:t>And your sins have hidden His face from you so that He does not </a:t>
            </a:r>
            <a:r>
              <a:rPr lang="en-US" b="1" dirty="0" smtClean="0">
                <a:ln>
                  <a:solidFill>
                    <a:schemeClr val="bg2"/>
                  </a:solidFill>
                </a:ln>
                <a:effectLst>
                  <a:outerShdw blurRad="38100" dist="38100" dir="2700000" algn="tl">
                    <a:srgbClr val="000000">
                      <a:alpha val="43137"/>
                    </a:srgbClr>
                  </a:outerShdw>
                </a:effectLst>
              </a:rPr>
              <a:t>hear.</a:t>
            </a:r>
          </a:p>
          <a:p>
            <a:pPr algn="l"/>
            <a:endParaRPr lang="en-US" b="1" i="1" dirty="0">
              <a:ln>
                <a:solidFill>
                  <a:schemeClr val="bg2"/>
                </a:solidFill>
              </a:ln>
              <a:effectLst>
                <a:outerShdw blurRad="38100" dist="38100" dir="2700000" algn="tl">
                  <a:srgbClr val="000000">
                    <a:alpha val="43137"/>
                  </a:srgbClr>
                </a:outerShdw>
              </a:effectLst>
            </a:endParaRPr>
          </a:p>
          <a:p>
            <a:pPr algn="l"/>
            <a:r>
              <a:rPr lang="en-US" b="1" i="1" dirty="0" smtClean="0">
                <a:ln>
                  <a:solidFill>
                    <a:schemeClr val="bg2"/>
                  </a:solidFill>
                </a:ln>
                <a:effectLst>
                  <a:outerShdw blurRad="38100" dist="38100" dir="2700000" algn="tl">
                    <a:srgbClr val="000000">
                      <a:alpha val="43137"/>
                    </a:srgbClr>
                  </a:outerShdw>
                </a:effectLst>
              </a:rPr>
              <a:t>Isaiah 59:2</a:t>
            </a:r>
            <a:endParaRPr lang="en-US" b="1" i="1" dirty="0">
              <a:ln>
                <a:solidFill>
                  <a:schemeClr val="bg2"/>
                </a:solidFill>
              </a:ln>
              <a:effectLst>
                <a:outerShdw blurRad="38100" dist="38100" dir="2700000" algn="tl">
                  <a:srgbClr val="000000">
                    <a:alpha val="43137"/>
                  </a:srgbClr>
                </a:outerShdw>
              </a:effectLst>
            </a:endParaRPr>
          </a:p>
        </p:txBody>
      </p:sp>
      <p:sp>
        <p:nvSpPr>
          <p:cNvPr id="4" name="Title 3"/>
          <p:cNvSpPr>
            <a:spLocks noGrp="1"/>
          </p:cNvSpPr>
          <p:nvPr>
            <p:ph type="title"/>
          </p:nvPr>
        </p:nvSpPr>
        <p:spPr>
          <a:xfrm>
            <a:off x="2313709" y="4294910"/>
            <a:ext cx="4481946" cy="630382"/>
          </a:xfrm>
        </p:spPr>
        <p:txBody>
          <a:bodyPr>
            <a:noAutofit/>
          </a:bodyPr>
          <a:lstStyle/>
          <a:p>
            <a:r>
              <a:rPr lang="en-US" sz="3600" b="1" dirty="0">
                <a:effectLst>
                  <a:outerShdw blurRad="38100" dist="38100" dir="2700000" algn="tl">
                    <a:srgbClr val="000000">
                      <a:alpha val="43137"/>
                    </a:srgbClr>
                  </a:outerShdw>
                </a:effectLst>
              </a:rPr>
              <a:t>A</a:t>
            </a:r>
            <a:r>
              <a:rPr lang="en-US" sz="3600" b="1" dirty="0" smtClean="0">
                <a:effectLst>
                  <a:outerShdw blurRad="38100" dist="38100" dir="2700000" algn="tl">
                    <a:srgbClr val="000000">
                      <a:alpha val="43137"/>
                    </a:srgbClr>
                  </a:outerShdw>
                </a:effectLst>
              </a:rPr>
              <a:t> Hidden Face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0245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wipe(down)">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pPr algn="l"/>
            <a:r>
              <a:rPr lang="en-US" b="1" dirty="0">
                <a:ln>
                  <a:solidFill>
                    <a:schemeClr val="bg2"/>
                  </a:solidFill>
                </a:ln>
                <a:effectLst>
                  <a:outerShdw blurRad="38100" dist="38100" dir="2700000" algn="tl">
                    <a:srgbClr val="000000">
                      <a:alpha val="43137"/>
                    </a:srgbClr>
                  </a:outerShdw>
                </a:effectLst>
              </a:rPr>
              <a:t>Why do You hide Your face</a:t>
            </a:r>
          </a:p>
          <a:p>
            <a:pPr algn="l"/>
            <a:r>
              <a:rPr lang="en-US" b="1" dirty="0">
                <a:ln>
                  <a:solidFill>
                    <a:schemeClr val="bg2"/>
                  </a:solidFill>
                </a:ln>
                <a:effectLst>
                  <a:outerShdw blurRad="38100" dist="38100" dir="2700000" algn="tl">
                    <a:srgbClr val="000000">
                      <a:alpha val="43137"/>
                    </a:srgbClr>
                  </a:outerShdw>
                </a:effectLst>
              </a:rPr>
              <a:t>And consider me Your </a:t>
            </a:r>
            <a:r>
              <a:rPr lang="en-US" b="1" dirty="0" smtClean="0">
                <a:ln>
                  <a:solidFill>
                    <a:schemeClr val="bg2"/>
                  </a:solidFill>
                </a:ln>
                <a:effectLst>
                  <a:outerShdw blurRad="38100" dist="38100" dir="2700000" algn="tl">
                    <a:srgbClr val="000000">
                      <a:alpha val="43137"/>
                    </a:srgbClr>
                  </a:outerShdw>
                </a:effectLst>
              </a:rPr>
              <a:t>enemy?</a:t>
            </a:r>
          </a:p>
          <a:p>
            <a:pPr algn="l"/>
            <a:r>
              <a:rPr lang="en-US" b="1" dirty="0" smtClean="0">
                <a:ln>
                  <a:solidFill>
                    <a:schemeClr val="bg2"/>
                  </a:solidFill>
                </a:ln>
                <a:effectLst>
                  <a:outerShdw blurRad="38100" dist="38100" dir="2700000" algn="tl">
                    <a:srgbClr val="000000">
                      <a:alpha val="43137"/>
                    </a:srgbClr>
                  </a:outerShdw>
                </a:effectLst>
              </a:rPr>
              <a:t>     </a:t>
            </a:r>
          </a:p>
          <a:p>
            <a:pPr algn="l"/>
            <a:r>
              <a:rPr lang="en-US" b="1" i="1" dirty="0" smtClean="0">
                <a:ln>
                  <a:solidFill>
                    <a:schemeClr val="bg2"/>
                  </a:solidFill>
                </a:ln>
                <a:effectLst>
                  <a:outerShdw blurRad="38100" dist="38100" dir="2700000" algn="tl">
                    <a:srgbClr val="000000">
                      <a:alpha val="43137"/>
                    </a:srgbClr>
                  </a:outerShdw>
                </a:effectLst>
              </a:rPr>
              <a:t>Job 13:24</a:t>
            </a:r>
            <a:endParaRPr lang="en-US" b="1" i="1" dirty="0">
              <a:ln>
                <a:solidFill>
                  <a:schemeClr val="bg2"/>
                </a:solidFill>
              </a:ln>
              <a:effectLst>
                <a:outerShdw blurRad="38100" dist="38100" dir="2700000" algn="tl">
                  <a:srgbClr val="000000">
                    <a:alpha val="43137"/>
                  </a:srgbClr>
                </a:outerShdw>
              </a:effectLst>
            </a:endParaRPr>
          </a:p>
        </p:txBody>
      </p:sp>
      <p:sp>
        <p:nvSpPr>
          <p:cNvPr id="4" name="Title 3"/>
          <p:cNvSpPr>
            <a:spLocks noGrp="1"/>
          </p:cNvSpPr>
          <p:nvPr>
            <p:ph type="title"/>
          </p:nvPr>
        </p:nvSpPr>
        <p:spPr>
          <a:xfrm>
            <a:off x="2313709" y="4294910"/>
            <a:ext cx="4481946" cy="630382"/>
          </a:xfrm>
        </p:spPr>
        <p:txBody>
          <a:bodyPr>
            <a:noAutofit/>
          </a:bodyPr>
          <a:lstStyle/>
          <a:p>
            <a:r>
              <a:rPr lang="en-US" sz="3600" b="1" dirty="0">
                <a:effectLst>
                  <a:outerShdw blurRad="38100" dist="38100" dir="2700000" algn="tl">
                    <a:srgbClr val="000000">
                      <a:alpha val="43137"/>
                    </a:srgbClr>
                  </a:outerShdw>
                </a:effectLst>
              </a:rPr>
              <a:t>A</a:t>
            </a:r>
            <a:r>
              <a:rPr lang="en-US" sz="3600" b="1" dirty="0" smtClean="0">
                <a:effectLst>
                  <a:outerShdw blurRad="38100" dist="38100" dir="2700000" algn="tl">
                    <a:srgbClr val="000000">
                      <a:alpha val="43137"/>
                    </a:srgbClr>
                  </a:outerShdw>
                </a:effectLst>
              </a:rPr>
              <a:t> Hidden Face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59804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a:bodyPr>
          <a:lstStyle/>
          <a:p>
            <a:pPr algn="l"/>
            <a:r>
              <a:rPr lang="en-US" b="1" dirty="0">
                <a:ln>
                  <a:solidFill>
                    <a:schemeClr val="bg2"/>
                  </a:solidFill>
                </a:ln>
                <a:effectLst>
                  <a:outerShdw blurRad="38100" dist="38100" dir="2700000" algn="tl">
                    <a:srgbClr val="000000">
                      <a:alpha val="43137"/>
                    </a:srgbClr>
                  </a:outerShdw>
                </a:effectLst>
              </a:rPr>
              <a:t>The face of the LORD is against evildoers,</a:t>
            </a:r>
          </a:p>
          <a:p>
            <a:pPr algn="l"/>
            <a:r>
              <a:rPr lang="en-US" b="1" dirty="0">
                <a:ln>
                  <a:solidFill>
                    <a:schemeClr val="bg2"/>
                  </a:solidFill>
                </a:ln>
                <a:effectLst>
                  <a:outerShdw blurRad="38100" dist="38100" dir="2700000" algn="tl">
                    <a:srgbClr val="000000">
                      <a:alpha val="43137"/>
                    </a:srgbClr>
                  </a:outerShdw>
                </a:effectLst>
              </a:rPr>
              <a:t>To cut off the memory of them from the </a:t>
            </a:r>
            <a:r>
              <a:rPr lang="en-US" b="1" dirty="0" smtClean="0">
                <a:ln>
                  <a:solidFill>
                    <a:schemeClr val="bg2"/>
                  </a:solidFill>
                </a:ln>
                <a:effectLst>
                  <a:outerShdw blurRad="38100" dist="38100" dir="2700000" algn="tl">
                    <a:srgbClr val="000000">
                      <a:alpha val="43137"/>
                    </a:srgbClr>
                  </a:outerShdw>
                </a:effectLst>
              </a:rPr>
              <a:t>earth.     </a:t>
            </a:r>
          </a:p>
          <a:p>
            <a:pPr algn="l"/>
            <a:endParaRPr lang="en-US" b="1" i="1" dirty="0">
              <a:ln>
                <a:solidFill>
                  <a:schemeClr val="bg2"/>
                </a:solidFill>
              </a:ln>
              <a:effectLst>
                <a:outerShdw blurRad="38100" dist="38100" dir="2700000" algn="tl">
                  <a:srgbClr val="000000">
                    <a:alpha val="43137"/>
                  </a:srgbClr>
                </a:outerShdw>
              </a:effectLst>
            </a:endParaRPr>
          </a:p>
          <a:p>
            <a:pPr algn="l"/>
            <a:r>
              <a:rPr lang="en-US" b="1" i="1" dirty="0" smtClean="0">
                <a:ln>
                  <a:solidFill>
                    <a:schemeClr val="bg2"/>
                  </a:solidFill>
                </a:ln>
                <a:effectLst>
                  <a:outerShdw blurRad="38100" dist="38100" dir="2700000" algn="tl">
                    <a:srgbClr val="000000">
                      <a:alpha val="43137"/>
                    </a:srgbClr>
                  </a:outerShdw>
                </a:effectLst>
              </a:rPr>
              <a:t>Psalm 34:16</a:t>
            </a:r>
            <a:endParaRPr lang="en-US" b="1" i="1" dirty="0">
              <a:ln>
                <a:solidFill>
                  <a:schemeClr val="bg2"/>
                </a:solidFill>
              </a:ln>
              <a:effectLst>
                <a:outerShdw blurRad="38100" dist="38100" dir="2700000" algn="tl">
                  <a:srgbClr val="000000">
                    <a:alpha val="43137"/>
                  </a:srgbClr>
                </a:outerShdw>
              </a:effectLst>
            </a:endParaRPr>
          </a:p>
        </p:txBody>
      </p:sp>
      <p:sp>
        <p:nvSpPr>
          <p:cNvPr id="4" name="Title 3"/>
          <p:cNvSpPr>
            <a:spLocks noGrp="1"/>
          </p:cNvSpPr>
          <p:nvPr>
            <p:ph type="title"/>
          </p:nvPr>
        </p:nvSpPr>
        <p:spPr>
          <a:xfrm>
            <a:off x="2313709" y="4294910"/>
            <a:ext cx="4481946" cy="630382"/>
          </a:xfrm>
        </p:spPr>
        <p:txBody>
          <a:bodyPr>
            <a:noAutofit/>
          </a:bodyPr>
          <a:lstStyle/>
          <a:p>
            <a:r>
              <a:rPr lang="en-US" sz="3600" b="1" dirty="0">
                <a:effectLst>
                  <a:outerShdw blurRad="38100" dist="38100" dir="2700000" algn="tl">
                    <a:srgbClr val="000000">
                      <a:alpha val="43137"/>
                    </a:srgbClr>
                  </a:outerShdw>
                </a:effectLst>
              </a:rPr>
              <a:t>A</a:t>
            </a:r>
            <a:r>
              <a:rPr lang="en-US" sz="3600" b="1" dirty="0" smtClean="0">
                <a:effectLst>
                  <a:outerShdw blurRad="38100" dist="38100" dir="2700000" algn="tl">
                    <a:srgbClr val="000000">
                      <a:alpha val="43137"/>
                    </a:srgbClr>
                  </a:outerShdw>
                </a:effectLst>
              </a:rPr>
              <a:t> Hostile Face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4469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wipe(down)">
                                      <p:cBhvr>
                                        <p:cTn id="18"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fontScale="92500"/>
          </a:bodyPr>
          <a:lstStyle/>
          <a:p>
            <a:pPr algn="l"/>
            <a:r>
              <a:rPr lang="en-US" b="1" dirty="0">
                <a:ln>
                  <a:solidFill>
                    <a:schemeClr val="bg2"/>
                  </a:solidFill>
                </a:ln>
                <a:effectLst>
                  <a:outerShdw blurRad="38100" dist="38100" dir="2700000" algn="tl">
                    <a:srgbClr val="000000">
                      <a:alpha val="43137"/>
                    </a:srgbClr>
                  </a:outerShdw>
                </a:effectLst>
              </a:rPr>
              <a:t>For if you return to the LORD, your brothers and your sons will find compassion before those who led them captive and will return to this land. For the LORD your God is gracious and compassionate, and will not turn His face away from you if you return to </a:t>
            </a:r>
            <a:r>
              <a:rPr lang="en-US" b="1" dirty="0" smtClean="0">
                <a:ln>
                  <a:solidFill>
                    <a:schemeClr val="bg2"/>
                  </a:solidFill>
                </a:ln>
                <a:effectLst>
                  <a:outerShdw blurRad="38100" dist="38100" dir="2700000" algn="tl">
                    <a:srgbClr val="000000">
                      <a:alpha val="43137"/>
                    </a:srgbClr>
                  </a:outerShdw>
                </a:effectLst>
              </a:rPr>
              <a:t>Him.     </a:t>
            </a:r>
          </a:p>
          <a:p>
            <a:pPr algn="l"/>
            <a:endParaRPr lang="en-US" b="1" i="1" dirty="0">
              <a:ln>
                <a:solidFill>
                  <a:schemeClr val="bg2"/>
                </a:solidFill>
              </a:ln>
              <a:effectLst>
                <a:outerShdw blurRad="38100" dist="38100" dir="2700000" algn="tl">
                  <a:srgbClr val="000000">
                    <a:alpha val="43137"/>
                  </a:srgbClr>
                </a:outerShdw>
              </a:effectLst>
            </a:endParaRPr>
          </a:p>
          <a:p>
            <a:pPr algn="l"/>
            <a:r>
              <a:rPr lang="en-US" b="1" i="1" dirty="0" smtClean="0">
                <a:ln>
                  <a:solidFill>
                    <a:schemeClr val="bg2"/>
                  </a:solidFill>
                </a:ln>
                <a:effectLst>
                  <a:outerShdw blurRad="38100" dist="38100" dir="2700000" algn="tl">
                    <a:srgbClr val="000000">
                      <a:alpha val="43137"/>
                    </a:srgbClr>
                  </a:outerShdw>
                </a:effectLst>
              </a:rPr>
              <a:t>II Chronicles 30:9</a:t>
            </a:r>
            <a:endParaRPr lang="en-US" b="1" i="1" dirty="0">
              <a:ln>
                <a:solidFill>
                  <a:schemeClr val="bg2"/>
                </a:solidFill>
              </a:ln>
              <a:effectLst>
                <a:outerShdw blurRad="38100" dist="38100" dir="2700000" algn="tl">
                  <a:srgbClr val="000000">
                    <a:alpha val="43137"/>
                  </a:srgbClr>
                </a:outerShdw>
              </a:effectLst>
            </a:endParaRPr>
          </a:p>
        </p:txBody>
      </p:sp>
      <p:sp>
        <p:nvSpPr>
          <p:cNvPr id="4" name="Title 3"/>
          <p:cNvSpPr>
            <a:spLocks noGrp="1"/>
          </p:cNvSpPr>
          <p:nvPr>
            <p:ph type="title"/>
          </p:nvPr>
        </p:nvSpPr>
        <p:spPr>
          <a:xfrm>
            <a:off x="2313709" y="4294910"/>
            <a:ext cx="4481946" cy="630382"/>
          </a:xfrm>
        </p:spPr>
        <p:txBody>
          <a:bodyPr>
            <a:noAutofit/>
          </a:bodyPr>
          <a:lstStyle/>
          <a:p>
            <a:r>
              <a:rPr lang="en-US" sz="3600" b="1" dirty="0">
                <a:effectLst>
                  <a:outerShdw blurRad="38100" dist="38100" dir="2700000" algn="tl">
                    <a:srgbClr val="000000">
                      <a:alpha val="43137"/>
                    </a:srgbClr>
                  </a:outerShdw>
                </a:effectLst>
              </a:rPr>
              <a:t>A</a:t>
            </a:r>
            <a:r>
              <a:rPr lang="en-US" sz="3600" b="1" dirty="0" smtClean="0">
                <a:effectLst>
                  <a:outerShdw blurRad="38100" dist="38100" dir="2700000" algn="tl">
                    <a:srgbClr val="000000">
                      <a:alpha val="43137"/>
                    </a:srgbClr>
                  </a:outerShdw>
                </a:effectLst>
              </a:rPr>
              <a:t> Hopeful Face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4170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normAutofit lnSpcReduction="10000"/>
          </a:bodyPr>
          <a:lstStyle/>
          <a:p>
            <a:pPr algn="l"/>
            <a:r>
              <a:rPr lang="en-US" b="1" dirty="0" smtClean="0">
                <a:ln>
                  <a:solidFill>
                    <a:schemeClr val="bg2"/>
                  </a:solidFill>
                </a:ln>
                <a:effectLst>
                  <a:outerShdw blurRad="38100" dist="38100" dir="2700000" algn="tl">
                    <a:srgbClr val="000000">
                      <a:alpha val="43137"/>
                    </a:srgbClr>
                  </a:outerShdw>
                </a:effectLst>
              </a:rPr>
              <a:t>24 The </a:t>
            </a:r>
            <a:r>
              <a:rPr lang="en-US" b="1" dirty="0">
                <a:ln>
                  <a:solidFill>
                    <a:schemeClr val="bg2"/>
                  </a:solidFill>
                </a:ln>
                <a:effectLst>
                  <a:outerShdw blurRad="38100" dist="38100" dir="2700000" algn="tl">
                    <a:srgbClr val="000000">
                      <a:alpha val="43137"/>
                    </a:srgbClr>
                  </a:outerShdw>
                </a:effectLst>
              </a:rPr>
              <a:t>LORD bless you, and keep you;</a:t>
            </a:r>
          </a:p>
          <a:p>
            <a:pPr algn="l"/>
            <a:r>
              <a:rPr lang="en-US" b="1" dirty="0" smtClean="0">
                <a:ln>
                  <a:solidFill>
                    <a:schemeClr val="bg2"/>
                  </a:solidFill>
                </a:ln>
                <a:effectLst>
                  <a:outerShdw blurRad="38100" dist="38100" dir="2700000" algn="tl">
                    <a:srgbClr val="000000">
                      <a:alpha val="43137"/>
                    </a:srgbClr>
                  </a:outerShdw>
                </a:effectLst>
              </a:rPr>
              <a:t>25 The </a:t>
            </a:r>
            <a:r>
              <a:rPr lang="en-US" b="1" dirty="0">
                <a:ln>
                  <a:solidFill>
                    <a:schemeClr val="bg2"/>
                  </a:solidFill>
                </a:ln>
                <a:effectLst>
                  <a:outerShdw blurRad="38100" dist="38100" dir="2700000" algn="tl">
                    <a:srgbClr val="000000">
                      <a:alpha val="43137"/>
                    </a:srgbClr>
                  </a:outerShdw>
                </a:effectLst>
              </a:rPr>
              <a:t>LORD make His face shine on you,</a:t>
            </a:r>
          </a:p>
          <a:p>
            <a:pPr algn="l"/>
            <a:r>
              <a:rPr lang="en-US" b="1" dirty="0">
                <a:ln>
                  <a:solidFill>
                    <a:schemeClr val="bg2"/>
                  </a:solidFill>
                </a:ln>
                <a:effectLst>
                  <a:outerShdw blurRad="38100" dist="38100" dir="2700000" algn="tl">
                    <a:srgbClr val="000000">
                      <a:alpha val="43137"/>
                    </a:srgbClr>
                  </a:outerShdw>
                </a:effectLst>
              </a:rPr>
              <a:t>And be gracious to you;</a:t>
            </a:r>
          </a:p>
          <a:p>
            <a:pPr algn="l"/>
            <a:r>
              <a:rPr lang="en-US" b="1" dirty="0" smtClean="0">
                <a:ln>
                  <a:solidFill>
                    <a:schemeClr val="bg2"/>
                  </a:solidFill>
                </a:ln>
                <a:effectLst>
                  <a:outerShdw blurRad="38100" dist="38100" dir="2700000" algn="tl">
                    <a:srgbClr val="000000">
                      <a:alpha val="43137"/>
                    </a:srgbClr>
                  </a:outerShdw>
                </a:effectLst>
              </a:rPr>
              <a:t>26 The </a:t>
            </a:r>
            <a:r>
              <a:rPr lang="en-US" b="1" dirty="0">
                <a:ln>
                  <a:solidFill>
                    <a:schemeClr val="bg2"/>
                  </a:solidFill>
                </a:ln>
                <a:effectLst>
                  <a:outerShdw blurRad="38100" dist="38100" dir="2700000" algn="tl">
                    <a:srgbClr val="000000">
                      <a:alpha val="43137"/>
                    </a:srgbClr>
                  </a:outerShdw>
                </a:effectLst>
              </a:rPr>
              <a:t>LORD lift up His countenance on you,</a:t>
            </a:r>
          </a:p>
          <a:p>
            <a:pPr algn="l"/>
            <a:r>
              <a:rPr lang="en-US" b="1" dirty="0">
                <a:ln>
                  <a:solidFill>
                    <a:schemeClr val="bg2"/>
                  </a:solidFill>
                </a:ln>
                <a:effectLst>
                  <a:outerShdw blurRad="38100" dist="38100" dir="2700000" algn="tl">
                    <a:srgbClr val="000000">
                      <a:alpha val="43137"/>
                    </a:srgbClr>
                  </a:outerShdw>
                </a:effectLst>
              </a:rPr>
              <a:t>And give you peace</a:t>
            </a:r>
            <a:r>
              <a:rPr lang="en-US" b="1" dirty="0" smtClean="0">
                <a:ln>
                  <a:solidFill>
                    <a:schemeClr val="bg2"/>
                  </a:solidFill>
                </a:ln>
                <a:effectLst>
                  <a:outerShdw blurRad="38100" dist="38100" dir="2700000" algn="tl">
                    <a:srgbClr val="000000">
                      <a:alpha val="43137"/>
                    </a:srgbClr>
                  </a:outerShdw>
                </a:effectLst>
              </a:rPr>
              <a:t>.</a:t>
            </a:r>
          </a:p>
          <a:p>
            <a:pPr algn="l"/>
            <a:endParaRPr lang="en-US" b="1" i="1" dirty="0">
              <a:ln>
                <a:solidFill>
                  <a:schemeClr val="bg2"/>
                </a:solidFill>
              </a:ln>
              <a:effectLst>
                <a:outerShdw blurRad="38100" dist="38100" dir="2700000" algn="tl">
                  <a:srgbClr val="000000">
                    <a:alpha val="43137"/>
                  </a:srgbClr>
                </a:outerShdw>
              </a:effectLst>
            </a:endParaRPr>
          </a:p>
          <a:p>
            <a:pPr algn="l"/>
            <a:r>
              <a:rPr lang="en-US" b="1" i="1" dirty="0" smtClean="0">
                <a:ln>
                  <a:solidFill>
                    <a:schemeClr val="bg2"/>
                  </a:solidFill>
                </a:ln>
                <a:effectLst>
                  <a:outerShdw blurRad="38100" dist="38100" dir="2700000" algn="tl">
                    <a:srgbClr val="000000">
                      <a:alpha val="43137"/>
                    </a:srgbClr>
                  </a:outerShdw>
                </a:effectLst>
              </a:rPr>
              <a:t>Numbers 6:24-26</a:t>
            </a:r>
            <a:endParaRPr lang="en-US" b="1" i="1" dirty="0">
              <a:ln>
                <a:solidFill>
                  <a:schemeClr val="bg2"/>
                </a:solidFill>
              </a:ln>
              <a:effectLst>
                <a:outerShdw blurRad="38100" dist="38100" dir="2700000" algn="tl">
                  <a:srgbClr val="000000">
                    <a:alpha val="43137"/>
                  </a:srgbClr>
                </a:outerShdw>
              </a:effectLst>
            </a:endParaRPr>
          </a:p>
        </p:txBody>
      </p:sp>
      <p:sp>
        <p:nvSpPr>
          <p:cNvPr id="4" name="Title 3"/>
          <p:cNvSpPr>
            <a:spLocks noGrp="1"/>
          </p:cNvSpPr>
          <p:nvPr>
            <p:ph type="title"/>
          </p:nvPr>
        </p:nvSpPr>
        <p:spPr>
          <a:xfrm>
            <a:off x="2313709" y="4294910"/>
            <a:ext cx="4481946" cy="630382"/>
          </a:xfrm>
        </p:spPr>
        <p:txBody>
          <a:bodyPr>
            <a:noAutofit/>
          </a:bodyPr>
          <a:lstStyle/>
          <a:p>
            <a:r>
              <a:rPr lang="en-US" sz="3600" b="1" dirty="0">
                <a:effectLst>
                  <a:outerShdw blurRad="38100" dist="38100" dir="2700000" algn="tl">
                    <a:srgbClr val="000000">
                      <a:alpha val="43137"/>
                    </a:srgbClr>
                  </a:outerShdw>
                </a:effectLst>
              </a:rPr>
              <a:t>A</a:t>
            </a:r>
            <a:r>
              <a:rPr lang="en-US" sz="3600" b="1" dirty="0" smtClean="0">
                <a:effectLst>
                  <a:outerShdw blurRad="38100" dist="38100" dir="2700000" algn="tl">
                    <a:srgbClr val="000000">
                      <a:alpha val="43137"/>
                    </a:srgbClr>
                  </a:outerShdw>
                </a:effectLst>
              </a:rPr>
              <a:t> Happy Face</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41248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wipe(down)">
                                      <p:cBhvr>
                                        <p:cTn id="15" dur="500"/>
                                        <p:tgtEl>
                                          <p:spTgt spid="5">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wipe(down)">
                                      <p:cBhvr>
                                        <p:cTn id="18" dur="500"/>
                                        <p:tgtEl>
                                          <p:spTgt spid="5">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wipe(down)">
                                      <p:cBhvr>
                                        <p:cTn id="21" dur="500"/>
                                        <p:tgtEl>
                                          <p:spTgt spid="5">
                                            <p:txEl>
                                              <p:pRg st="3" end="3"/>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wipe(down)">
                                      <p:cBhvr>
                                        <p:cTn id="24" dur="500"/>
                                        <p:tgtEl>
                                          <p:spTgt spid="5">
                                            <p:txEl>
                                              <p:pRg st="4" end="4"/>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wipe(down)">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544258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122</TotalTime>
  <Words>293</Words>
  <Application>Microsoft Office PowerPoint</Application>
  <PresentationFormat>On-screen Show (16:9)</PresentationFormat>
  <Paragraphs>36</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Adelle-Regular</vt:lpstr>
      <vt:lpstr>Apple Chancery</vt:lpstr>
      <vt:lpstr>Arial</vt:lpstr>
      <vt:lpstr>Trebuchet MS</vt:lpstr>
      <vt:lpstr>Default</vt:lpstr>
      <vt:lpstr>The Face of God</vt:lpstr>
      <vt:lpstr>PowerPoint Presentation</vt:lpstr>
      <vt:lpstr>A Hidden Face</vt:lpstr>
      <vt:lpstr>A Hidden Face</vt:lpstr>
      <vt:lpstr>A Hidden Face</vt:lpstr>
      <vt:lpstr>A Hostile Face</vt:lpstr>
      <vt:lpstr>A Hopeful Face</vt:lpstr>
      <vt:lpstr>A Happy Face</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Terry Patrick</cp:lastModifiedBy>
  <cp:revision>27</cp:revision>
  <dcterms:created xsi:type="dcterms:W3CDTF">2014-03-26T14:03:34Z</dcterms:created>
  <dcterms:modified xsi:type="dcterms:W3CDTF">2019-02-14T22:22:05Z</dcterms:modified>
</cp:coreProperties>
</file>